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95542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5/57/Itten001.jpg/220px-Itten001.jpg" TargetMode="External"/><Relationship Id="rId7" Type="http://schemas.openxmlformats.org/officeDocument/2006/relationships/hyperlink" Target="https://i.pinimg.com/736x/3f/68/ef/3f68ef1b8041ad1deb1411146807857f--johannes-itten-art-kids.jpg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images.fineartamerica.com/images-medium-large-5/circles-by-johannes-itten-stefano-baldini.jpg" TargetMode="External"/><Relationship Id="rId5" Type="http://schemas.openxmlformats.org/officeDocument/2006/relationships/hyperlink" Target="https://www.bauhaus100.de/bh100/export/sites/default/de/damals/werke/malerei/die-begegnung/die_begegnung_0.jpg_1373974208.jpg" TargetMode="External"/><Relationship Id="rId4" Type="http://schemas.openxmlformats.org/officeDocument/2006/relationships/hyperlink" Target="https://uploads6.wikiart.org/images/johannes-itten/farbformen-und-struktuten-1953.jpg!PinterestSmall.jpg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slideplayer.com/31/9639050/slides/slide_1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Images from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https://upload.wikimedia.org/wikipedia/commons/thumb/5/57/Itten001.jpg/220px-Itten001.jpg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https://uploads6.wikiart.org/images/johannes-itten/farbformen-und-struktuten-1953.jpg!PinterestSmall.jpg</a:t>
            </a:r>
            <a:r>
              <a:rPr lang="en"/>
              <a:t>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https://www.bauhaus100.de/bh100/export/sites/default/de/damals/werke/malerei/die-begegnung/die_begegnung_0.jpg_1373974208.jpg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https://images.fineartamerica.com/images-medium-large-5/circles-by-johannes-itten-stefano-baldini.jpg</a:t>
            </a:r>
            <a:r>
              <a:rPr lang="en"/>
              <a:t> 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https://i.pinimg.com/736x/3f/68/ef/3f68ef1b8041ad1deb1411146807857f--johannes-itten-art-kids.jpg</a:t>
            </a:r>
            <a:r>
              <a:rPr lang="en"/>
              <a:t>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from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http://images.slideplayer.com/31/9639050/slides/slide_1.jpg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Johannes Itten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0000"/>
                </a:solidFill>
              </a:rPr>
              <a:t>Co</a:t>
            </a:r>
            <a:r>
              <a:rPr lang="en" sz="4000" b="1">
                <a:solidFill>
                  <a:srgbClr val="FF9900"/>
                </a:solidFill>
              </a:rPr>
              <a:t>lo</a:t>
            </a:r>
            <a:r>
              <a:rPr lang="en" sz="4000" b="1">
                <a:solidFill>
                  <a:srgbClr val="FFFF00"/>
                </a:solidFill>
              </a:rPr>
              <a:t>r T</a:t>
            </a:r>
            <a:r>
              <a:rPr lang="en" sz="4000" b="1">
                <a:solidFill>
                  <a:srgbClr val="00FF00"/>
                </a:solidFill>
              </a:rPr>
              <a:t>he</a:t>
            </a:r>
            <a:r>
              <a:rPr lang="en" sz="4000" b="1">
                <a:solidFill>
                  <a:srgbClr val="0000FF"/>
                </a:solidFill>
              </a:rPr>
              <a:t>or</a:t>
            </a:r>
            <a:r>
              <a:rPr lang="en" sz="4000" b="1">
                <a:solidFill>
                  <a:srgbClr val="9900FF"/>
                </a:solidFill>
              </a:rPr>
              <a:t>y</a:t>
            </a:r>
            <a:endParaRPr sz="4000" b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was Johannes Itten?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703200" cy="38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 Swiss artist born in 1888.</a:t>
            </a:r>
            <a:endParaRPr sz="1900"/>
          </a:p>
          <a:p>
            <a: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Trained as a school teacher, then studied art.</a:t>
            </a:r>
            <a:endParaRPr sz="1900"/>
          </a:p>
          <a:p>
            <a: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Part of the Bauhaus (pronounced </a:t>
            </a:r>
            <a:r>
              <a:rPr lang="en" sz="1900" i="1"/>
              <a:t>bow-house</a:t>
            </a:r>
            <a:r>
              <a:rPr lang="en" sz="1900"/>
              <a:t>) School in Germany.</a:t>
            </a:r>
            <a:endParaRPr sz="1900"/>
          </a:p>
          <a:p>
            <a: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The Bauhaus focused on </a:t>
            </a:r>
            <a:r>
              <a:rPr lang="en" sz="1900" b="1"/>
              <a:t>“form follows function”</a:t>
            </a:r>
            <a:endParaRPr sz="1900" b="1"/>
          </a:p>
          <a:p>
            <a: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Developed the modern color wheel</a:t>
            </a:r>
            <a:endParaRPr sz="1900"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8425" y="445021"/>
            <a:ext cx="1374250" cy="184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3650" y="1667250"/>
            <a:ext cx="2576526" cy="3323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2825" y="528825"/>
            <a:ext cx="3573168" cy="4040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8611" y="287850"/>
            <a:ext cx="3946875" cy="4435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2288" y="208713"/>
            <a:ext cx="3519425" cy="472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631800" cy="36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Complementary </a:t>
            </a:r>
            <a:r>
              <a:rPr lang="en"/>
              <a:t>colors are: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Primary </a:t>
            </a:r>
            <a:r>
              <a:rPr lang="en" sz="2500"/>
              <a:t>+ </a:t>
            </a:r>
            <a:r>
              <a:rPr lang="en" sz="2500" b="1"/>
              <a:t>Secondary </a:t>
            </a:r>
            <a:r>
              <a:rPr lang="en" sz="2500"/>
              <a:t>colors on opposite sides of the color wheel, they make each other stand out. </a:t>
            </a:r>
            <a:endParaRPr sz="25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Can you find the 3 pairs?</a:t>
            </a:r>
            <a:endParaRPr sz="2500"/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l="18130" t="3497" r="14993" b="7057"/>
          <a:stretch/>
        </p:blipFill>
        <p:spPr>
          <a:xfrm>
            <a:off x="4016486" y="0"/>
            <a:ext cx="512751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107</Words>
  <Application>Microsoft Office PowerPoint</Application>
  <PresentationFormat>On-screen Show (16:9)</PresentationFormat>
  <Paragraphs>24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Simple Light</vt:lpstr>
      <vt:lpstr>Johannes Itten</vt:lpstr>
      <vt:lpstr>Who was Johannes Itten?</vt:lpstr>
      <vt:lpstr>PowerPoint Presentation</vt:lpstr>
      <vt:lpstr>PowerPoint Presentation</vt:lpstr>
      <vt:lpstr>PowerPoint Presentation</vt:lpstr>
      <vt:lpstr>Complementary colors are:  Primary + Secondary colors on opposite sides of the color wheel, they make each other stand out.   Can you find the 3 pairs?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Johannes Itten</dc:title>
  <dc:creator>Karen Stubblefield</dc:creator>
  <cp:lastModifiedBy>Karen Stubblefield</cp:lastModifiedBy>
  <cp:revision>1</cp:revision>
  <dcterms:modified xsi:type="dcterms:W3CDTF">2018-02-16T15:34:21Z</dcterms:modified>
</cp:coreProperties>
</file>