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2853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lW09WC4ywxc/VGZS0eOO8TI/AAAAAAAAAmU/k5qZSY-nwnQ/s1600/shape_example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Image from: </a:t>
            </a:r>
            <a:r>
              <a:rPr lang="en" u="sng">
                <a:solidFill>
                  <a:schemeClr val="accent5"/>
                </a:solidFill>
                <a:hlinkClick r:id="rId3"/>
              </a:rPr>
              <a:t>http://2.bp.blogspot.com/-lW09WC4ywxc/VGZS0eOO8TI/AAAAAAAAAmU/k5qZSY-nwnQ/s1600/shape_example.jpg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10371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Spectral"/>
                <a:ea typeface="Spectral"/>
                <a:cs typeface="Spectral"/>
                <a:sym typeface="Spectral"/>
              </a:rPr>
              <a:t>Indian Batik </a:t>
            </a:r>
            <a:endParaRPr sz="70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 amt="46000"/>
          </a:blip>
          <a:srcRect b="6437"/>
          <a:stretch/>
        </p:blipFill>
        <p:spPr>
          <a:xfrm>
            <a:off x="-6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batik?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93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wax to block out parts of color on a design; also called </a:t>
            </a:r>
            <a:r>
              <a:rPr lang="en" b="1"/>
              <a:t>wax-resist dyeing</a:t>
            </a:r>
            <a:endParaRPr b="1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</a:t>
            </a:r>
            <a:r>
              <a:rPr lang="en" b="1"/>
              <a:t>ancient art form</a:t>
            </a:r>
            <a:endParaRPr b="1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as decoration and for traditional Indian </a:t>
            </a:r>
            <a:r>
              <a:rPr lang="en" u="sng"/>
              <a:t>sari</a:t>
            </a:r>
            <a:endParaRPr u="sng"/>
          </a:p>
          <a:p>
            <a:pPr marL="457200" lvl="0" indent="457200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 </a:t>
            </a:r>
            <a:endParaRPr b="1"/>
          </a:p>
        </p:txBody>
      </p:sp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2625" y="445025"/>
            <a:ext cx="2440025" cy="183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4850" y="1977975"/>
            <a:ext cx="2110324" cy="27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2624" y="2664362"/>
            <a:ext cx="2535451" cy="1838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438" y="664077"/>
            <a:ext cx="7913125" cy="36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23400" y="568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Where do you see organic shapes? How about geometric?</a:t>
            </a:r>
            <a:endParaRPr sz="1800"/>
          </a:p>
        </p:txBody>
      </p:sp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0526" y="1557226"/>
            <a:ext cx="23812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8150" y="1557225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On-screen Show (16:9)</PresentationFormat>
  <Paragraphs>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Spectral</vt:lpstr>
      <vt:lpstr>Simple Light</vt:lpstr>
      <vt:lpstr>Indian Batik </vt:lpstr>
      <vt:lpstr>What is batik?</vt:lpstr>
      <vt:lpstr>PowerPoint Presentation</vt:lpstr>
      <vt:lpstr>Where do you see organic shapes? How about geometric?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Batik </dc:title>
  <dc:creator>Karen Stubblefield</dc:creator>
  <cp:lastModifiedBy>Karen Stubblefield</cp:lastModifiedBy>
  <cp:revision>1</cp:revision>
  <dcterms:modified xsi:type="dcterms:W3CDTF">2018-02-12T13:55:08Z</dcterms:modified>
</cp:coreProperties>
</file>