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552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unakee.k12.wi.us/faculty/swagner/newsfile12760_1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phia.org/download/ckeditor/pictures/2918/data/content/BALANCE.jpg?131062049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http://www.waunakee.k12.wi.us/faculty/swagner/newsfile12760_1.pdf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https://www.sophia.org/download/ckeditor%2Fpictures/2918/data/content/BALANCE.jpg?1310620499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991500" y="3614575"/>
            <a:ext cx="7285500" cy="7917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EFEFEF"/>
                </a:solidFill>
              </a:rPr>
              <a:t>Mexican Yarn Painting</a:t>
            </a:r>
            <a:endParaRPr sz="48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962775" y="425025"/>
            <a:ext cx="73560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History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54225" y="1215225"/>
            <a:ext cx="2584200" cy="33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Style invented by the </a:t>
            </a:r>
            <a:r>
              <a:rPr lang="en" b="1"/>
              <a:t>Huichol </a:t>
            </a:r>
            <a:r>
              <a:rPr lang="en"/>
              <a:t>(pronounced </a:t>
            </a:r>
            <a:r>
              <a:rPr lang="en" i="1"/>
              <a:t>Wettchol</a:t>
            </a:r>
            <a:r>
              <a:rPr lang="en"/>
              <a:t>) people of Western Mexico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Yarn paintings are actually called </a:t>
            </a:r>
            <a:r>
              <a:rPr lang="en" b="1"/>
              <a:t>Nierkas</a:t>
            </a:r>
            <a:r>
              <a:rPr lang="en"/>
              <a:t> (pronounced </a:t>
            </a:r>
            <a:r>
              <a:rPr lang="en" i="1"/>
              <a:t>Near-eeka</a:t>
            </a:r>
            <a:r>
              <a:rPr lang="en"/>
              <a:t>)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638" y="425013"/>
            <a:ext cx="4048125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850" y="2787524"/>
            <a:ext cx="2026926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they show?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11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Symbols</a:t>
            </a:r>
            <a:r>
              <a:rPr lang="en"/>
              <a:t> based on myths, stories, and daily activities.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Nature motifs are common.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</a:t>
            </a:r>
            <a:r>
              <a:rPr lang="en" b="1"/>
              <a:t>symbols </a:t>
            </a:r>
            <a:r>
              <a:rPr lang="en"/>
              <a:t>would YOU use?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638" y="1903975"/>
            <a:ext cx="2934725" cy="29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12775" y="0"/>
            <a:ext cx="7727700" cy="8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Balanced Composition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850" y="1131325"/>
            <a:ext cx="7364300" cy="35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473925" y="420300"/>
            <a:ext cx="663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Asymmetrical</a:t>
            </a:r>
            <a:r>
              <a:rPr lang="en"/>
              <a:t> or </a:t>
            </a:r>
            <a:r>
              <a:rPr lang="en" u="sng"/>
              <a:t>Symmetrical</a:t>
            </a:r>
            <a:endParaRPr u="sng"/>
          </a:p>
          <a:p>
            <a:pPr marL="18288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Balance?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000" y="1720588"/>
            <a:ext cx="2889825" cy="28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225" y="1720600"/>
            <a:ext cx="2889825" cy="279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Mexican Yarn Painting</vt:lpstr>
      <vt:lpstr>A Brief History</vt:lpstr>
      <vt:lpstr>What did they show?</vt:lpstr>
      <vt:lpstr>Balanced Composition</vt:lpstr>
      <vt:lpstr>Asymmetrical or Symmetrical Balance?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Yarn Painting</dc:title>
  <dc:creator>Karen Stubblefield</dc:creator>
  <cp:lastModifiedBy>Karen Stubblefield</cp:lastModifiedBy>
  <cp:revision>1</cp:revision>
  <dcterms:modified xsi:type="dcterms:W3CDTF">2018-02-22T23:37:31Z</dcterms:modified>
</cp:coreProperties>
</file>