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Trebuchet MS" panose="020B0603020202020204" pitchFamily="34" charset="0"/>
      <p:regular r:id="rId11"/>
      <p:bold r:id="rId12"/>
      <p:italic r:id="rId13"/>
      <p:boldItalic r:id="rId14"/>
    </p:embeddedFont>
    <p:embeddedFont>
      <p:font typeface="Gabriola" panose="04040605051002020D02" pitchFamily="82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7303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quisitecorpse.com/images/corpse%20-%209.jpg?crc=3897469714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quisitecorpse.com/images/corpse%20-%2039.jpg?crc=4182065370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quisitecorpse.com/images/corpse%20-%2022.jpg?crc=197569989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.pinimg.com/originals/9a/89/5d/9a895dd79c173062bd57c710693c2351.jp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.pinimg.com/originals/de/1e/8a/de1e8ab6635a10448dc4f675b4b35e07.jp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http://2.bp.blogspot.com/-sfMj2GLQtLo/UI_RKWdGQLI/AAAAAAAABQA/W251y9048_U/s1600/crablegs.jpg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http://www.exquisitecorpse.com/images/corpse%20-%209.jpg?crc=3897469714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http://www.exquisitecorpse.com/images/corpse%20-%2039.jpg?crc=4182065370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http://www.exquisitecorpse.com/images/corpse%20-%2026.jpg?crc=12598517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http://www.exquisitecorpse.com/images/corpse%20-%2022.jpg?crc=197569989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https://i.pinimg.com/originals/9a/89/5d/9a895dd79c173062bd57c710693c2351.jpg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https://i.pinimg.com/originals/de/1e/8a/de1e8ab6635a10448dc4f675b4b35e07.jpg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Gabriola" panose="04040605051002020D02" pitchFamily="82" charset="0"/>
                <a:ea typeface="Lobster"/>
                <a:cs typeface="Lobster"/>
                <a:sym typeface="Lobster"/>
              </a:rPr>
              <a:t>Exquisite Corpse</a:t>
            </a:r>
            <a:endParaRPr dirty="0">
              <a:latin typeface="Gabriola" panose="04040605051002020D02" pitchFamily="82" charset="0"/>
              <a:ea typeface="Lobster"/>
              <a:cs typeface="Lobster"/>
              <a:sym typeface="Lobster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Surrealist “Exquisite Corpse”</a:t>
            </a: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Based on an old parlor game, Exquisite Corpse was played by several people, each of whom would write a phrase on a sheet of paper, fold the paper to conceal part of it, and pass it on to the next player for his contribution.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We will do this...with drawing to create Surrealist, dream-like creatures!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2865" y="0"/>
            <a:ext cx="370332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6387" y="0"/>
            <a:ext cx="311122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1327" y="0"/>
            <a:ext cx="364134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1538" y="0"/>
            <a:ext cx="320092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7944" y="0"/>
            <a:ext cx="324811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2550" y="92575"/>
            <a:ext cx="323890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3538" y="152400"/>
            <a:ext cx="361692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On-screen Show (16:9)</PresentationFormat>
  <Paragraphs>11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Trebuchet MS</vt:lpstr>
      <vt:lpstr>Gabriola</vt:lpstr>
      <vt:lpstr>Lobster</vt:lpstr>
      <vt:lpstr>Simple Light</vt:lpstr>
      <vt:lpstr>Exquisite Corpse</vt:lpstr>
      <vt:lpstr>Surrealist “Exquisite Corpse”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Exquisite Corpse</dc:title>
  <dc:creator>Karen Stubblefield</dc:creator>
  <cp:lastModifiedBy>Karen Stubblefield</cp:lastModifiedBy>
  <cp:revision>1</cp:revision>
  <dcterms:modified xsi:type="dcterms:W3CDTF">2018-03-25T18:06:02Z</dcterms:modified>
</cp:coreProperties>
</file>