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6477" autoAdjust="0"/>
  </p:normalViewPr>
  <p:slideViewPr>
    <p:cSldViewPr>
      <p:cViewPr>
        <p:scale>
          <a:sx n="102" d="100"/>
          <a:sy n="102" d="100"/>
        </p:scale>
        <p:origin x="-456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0915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Qxz8r_4eyA78_yVeRu5AkgdmIiYlKRTFricE0pJ3Jv21E-rIk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edia.istockphoto.com/vectors/chinese-paper-and-traditional-pattern-vector-id180877538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TBwxLcetui2_5KkJDvom-NwulVofI4hKk6Ug7HJKC_li6KxVG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https://encrypted-tbn0.gstatic.com/images?q=tbn:ANd9GcQxz8r_4eyA78_yVeRu5AkgdmIiYlKRTFricE0pJ3Jv21E-rIkn</a:t>
            </a:r>
            <a:r>
              <a:rPr lang="en" dirty="0"/>
              <a:t>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https://media.istockphoto.com/vectors/chinese-paper-and-traditional-pattern-vector-id180877538</a:t>
            </a:r>
            <a:r>
              <a:rPr lang="en" dirty="0"/>
              <a:t> 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https://encrypted-tbn0.gstatic.com/images?q=tbn:ANd9GcTBwxLcetui2_5KkJDvom-NwulVofI4hKk6Ug7HJKC_li6KxVGF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https://previews.123rf.com/images/ongkachakon/ongkachakon1608/ongkachakon160800061/61615198-red-paper-cut-flowers-china-vector-set-design.jpg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Chinese Art Motifs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38150"/>
            <a:ext cx="3956850" cy="422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225617"/>
            <a:ext cx="3122250" cy="43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r="1254" b="8172"/>
          <a:stretch/>
        </p:blipFill>
        <p:spPr>
          <a:xfrm rot="5400000">
            <a:off x="-192588" y="751787"/>
            <a:ext cx="4753350" cy="35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0650" y="161000"/>
            <a:ext cx="4753349" cy="475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15</Words>
  <Application>Microsoft Office PowerPoint</Application>
  <PresentationFormat>On-screen Show (16:9)</PresentationFormat>
  <Paragraphs>7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Simple Light</vt:lpstr>
      <vt:lpstr>Chinese Art Motifs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Art Motifs</dc:title>
  <dc:creator>Karen Stubblefield</dc:creator>
  <cp:lastModifiedBy>Karen Stubblefield</cp:lastModifiedBy>
  <cp:revision>3</cp:revision>
  <dcterms:modified xsi:type="dcterms:W3CDTF">2018-03-04T20:47:15Z</dcterms:modified>
</cp:coreProperties>
</file>