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4" r:id="rId3"/>
    <p:sldId id="257" r:id="rId4"/>
    <p:sldId id="258" r:id="rId5"/>
    <p:sldId id="260" r:id="rId6"/>
    <p:sldId id="259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75" autoAdjust="0"/>
  </p:normalViewPr>
  <p:slideViewPr>
    <p:cSldViewPr>
      <p:cViewPr varScale="1">
        <p:scale>
          <a:sx n="62" d="100"/>
          <a:sy n="62" d="100"/>
        </p:scale>
        <p:origin x="-156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99D0F-016C-4111-8A79-F7D36556322F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278CC-A02C-47E2-8AF3-D3AB18B6F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0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http://wpc.4d27.edgecastcdn.net/004D27/2013/MadMen/MadStyleS6E8/MadStyle+S6E8+13.jpg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78CC-A02C-47E2-8AF3-D3AB18B6F8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11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Toulouse-Lautrec,</a:t>
            </a:r>
            <a:r>
              <a:rPr lang="en-US" baseline="0" dirty="0" smtClean="0"/>
              <a:t> </a:t>
            </a:r>
            <a:r>
              <a:rPr lang="en-US" dirty="0" smtClean="0"/>
              <a:t>Moulin Rouge (1891):</a:t>
            </a:r>
            <a:r>
              <a:rPr lang="en-US" baseline="0" dirty="0" smtClean="0"/>
              <a:t> </a:t>
            </a:r>
            <a:r>
              <a:rPr lang="en-US" dirty="0" smtClean="0"/>
              <a:t>https://media.licdn.com/mpr/mpr/shrinknp_800_800/AAEAAQAAAAAAAAP6AAAAJDFiNGJlOTBhLTcwNmEtNDY3Mi05YjAxLTQ4YjM5MjY2ZjJiMA.jpg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Coffee: https://s-media-cache-ak0.pinimg.com/736x/95/5b/8a/955b8a3bb947902fbd0784260ad4f122.jpg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78CC-A02C-47E2-8AF3-D3AB18B6F8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99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Jello</a:t>
            </a:r>
            <a:r>
              <a:rPr lang="en-US" dirty="0" smtClean="0"/>
              <a:t>: https://img1.etsystatic.com/061/0/9537835/il_570xN.778626401_p0tv.jpg</a:t>
            </a:r>
          </a:p>
          <a:p>
            <a:r>
              <a:rPr lang="en-US" dirty="0" smtClean="0"/>
              <a:t>FF: https://img1.etsystatic.com/064/0/9537835/il_fullxfull.776282007_s90u.jpg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78CC-A02C-47E2-8AF3-D3AB18B6F8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08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Hoover: https://s-media-cache-ak0.pinimg.com/564x/90/7b/84/907b844b633f369b8c2b834ea5211286.jpg</a:t>
            </a:r>
          </a:p>
          <a:p>
            <a:r>
              <a:rPr lang="en-US" dirty="0" err="1" smtClean="0"/>
              <a:t>Miel</a:t>
            </a:r>
            <a:r>
              <a:rPr lang="en-US" dirty="0" smtClean="0"/>
              <a:t>: https://s-media-cache-ak0.pinimg.com/564x/83/52/de/8352de060bd1d1c1aa288b663f61f5e4.jpg</a:t>
            </a:r>
          </a:p>
          <a:p>
            <a:r>
              <a:rPr lang="en-US" dirty="0" err="1" smtClean="0"/>
              <a:t>Pierrot</a:t>
            </a:r>
            <a:r>
              <a:rPr lang="en-US" dirty="0" smtClean="0"/>
              <a:t>: https://s-media-cache-ak0.pinimg.com/originals/36/59/2b/36592b12d803b4c44127ee43f1a304a0.jpg</a:t>
            </a:r>
          </a:p>
          <a:p>
            <a:r>
              <a:rPr lang="en-US" dirty="0" smtClean="0"/>
              <a:t>Art Nouveau: https://s-media-cache-ak0.pinimg.com/564x/57/a5/10/57a5108546a83279b74e46102dcc36f8.jpg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78CC-A02C-47E2-8AF3-D3AB18B6F8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57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https://www.amazon.com/Steinlein-Chat-Poster-Print-36-Inch/dp/B000NVYYR6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78CC-A02C-47E2-8AF3-D3AB18B6F8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84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Bob </a:t>
            </a:r>
            <a:r>
              <a:rPr lang="en-US" dirty="0" err="1" smtClean="0"/>
              <a:t>Staake</a:t>
            </a:r>
            <a:r>
              <a:rPr lang="en-US" dirty="0" smtClean="0"/>
              <a:t>: http://www.fayeandco.com/wp-content/uploads/2008/12/picture-24.png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78CC-A02C-47E2-8AF3-D3AB18B6F8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58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(right) https://dylandaviduk.files.wordpress.com/2013/02/bad3.png</a:t>
            </a:r>
          </a:p>
          <a:p>
            <a:r>
              <a:rPr lang="en-US" dirty="0" smtClean="0"/>
              <a:t>(left) https://s-media-cache-ak0.pinimg.com/564x/98/4d/70/984d7041238150b85b75aef345dd55cf.jpg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78CC-A02C-47E2-8AF3-D3AB18B6F8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07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5268-0D93-4181-B3DC-8D7EBA8E8C75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14171DB-6EB7-4EFB-9447-7719C83B24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5268-0D93-4181-B3DC-8D7EBA8E8C75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71DB-6EB7-4EFB-9447-7719C83B24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5268-0D93-4181-B3DC-8D7EBA8E8C75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71DB-6EB7-4EFB-9447-7719C83B24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5268-0D93-4181-B3DC-8D7EBA8E8C75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71DB-6EB7-4EFB-9447-7719C83B24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5268-0D93-4181-B3DC-8D7EBA8E8C75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4171DB-6EB7-4EFB-9447-7719C83B24E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5268-0D93-4181-B3DC-8D7EBA8E8C75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71DB-6EB7-4EFB-9447-7719C83B24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5268-0D93-4181-B3DC-8D7EBA8E8C75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71DB-6EB7-4EFB-9447-7719C83B24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5268-0D93-4181-B3DC-8D7EBA8E8C75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71DB-6EB7-4EFB-9447-7719C83B24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5268-0D93-4181-B3DC-8D7EBA8E8C75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71DB-6EB7-4EFB-9447-7719C83B24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5268-0D93-4181-B3DC-8D7EBA8E8C75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71DB-6EB7-4EFB-9447-7719C83B24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5268-0D93-4181-B3DC-8D7EBA8E8C75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14171DB-6EB7-4EFB-9447-7719C83B24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EA05268-0D93-4181-B3DC-8D7EBA8E8C75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514171DB-6EB7-4EFB-9447-7719C83B24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Advertising with posters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0"/>
            <a:ext cx="72390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How to design a visually persuasive poster</a:t>
            </a:r>
          </a:p>
          <a:p>
            <a:endParaRPr lang="en-US" dirty="0"/>
          </a:p>
          <a:p>
            <a:r>
              <a:rPr lang="en-US" sz="1500" dirty="0" smtClean="0"/>
              <a:t>Designed by Karen Stubblefield</a:t>
            </a:r>
          </a:p>
          <a:p>
            <a:r>
              <a:rPr lang="en-US" sz="1500" dirty="0" smtClean="0"/>
              <a:t>AED 410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959470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pc.4d27.edgecastcdn.net/004D27/2013/MadMen/MadStyleS6E8/MadStyle+S6E8+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278" y="262730"/>
            <a:ext cx="2660314" cy="613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an Art Director </a:t>
            </a:r>
            <a:r>
              <a:rPr lang="en-US" i="1" dirty="0" smtClean="0"/>
              <a:t>Do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334000" cy="43735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3000" b="0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b="0" dirty="0" smtClean="0">
                <a:solidFill>
                  <a:srgbClr val="C00000"/>
                </a:solidFill>
              </a:rPr>
              <a:t>The </a:t>
            </a:r>
            <a:r>
              <a:rPr lang="en-US" sz="3000" dirty="0" smtClean="0">
                <a:solidFill>
                  <a:srgbClr val="C00000"/>
                </a:solidFill>
              </a:rPr>
              <a:t>Art Director </a:t>
            </a:r>
            <a:r>
              <a:rPr lang="en-US" sz="3000" b="0" dirty="0" smtClean="0">
                <a:solidFill>
                  <a:srgbClr val="C00000"/>
                </a:solidFill>
              </a:rPr>
              <a:t>oversees the artistic film, publication, or other media production.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b="0" dirty="0" smtClean="0">
                <a:solidFill>
                  <a:srgbClr val="C00000"/>
                </a:solidFill>
              </a:rPr>
              <a:t>They are usually in charge of the overall visual design of a concept.</a:t>
            </a:r>
            <a:r>
              <a:rPr lang="en-US" sz="3000" dirty="0" smtClean="0"/>
              <a:t>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04945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Can you guess what this poster is advertising?</a:t>
            </a:r>
            <a:br>
              <a:rPr lang="en-US" sz="2500" dirty="0" smtClean="0"/>
            </a:br>
            <a:endParaRPr lang="en-US" sz="2500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6019800"/>
            <a:ext cx="3382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tx2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How about this one?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937" y="1313826"/>
            <a:ext cx="3167658" cy="4744074"/>
          </a:xfrm>
          <a:prstGeom prst="rect">
            <a:avLst/>
          </a:prstGeom>
        </p:spPr>
      </p:pic>
      <p:pic>
        <p:nvPicPr>
          <p:cNvPr id="3074" name="Picture 2" descr="Image result for toulouse lautrec post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313826"/>
            <a:ext cx="3764779" cy="470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706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makes a poster </a:t>
            </a:r>
            <a:r>
              <a:rPr lang="en-US" u="sng" dirty="0" smtClean="0"/>
              <a:t>persuasive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3" t="6583" r="18808" b="7837"/>
          <a:stretch/>
        </p:blipFill>
        <p:spPr>
          <a:xfrm>
            <a:off x="457200" y="1752600"/>
            <a:ext cx="3537020" cy="4876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2" t="7504" r="19769" b="7359"/>
          <a:stretch/>
        </p:blipFill>
        <p:spPr>
          <a:xfrm>
            <a:off x="4613564" y="1835727"/>
            <a:ext cx="3387436" cy="480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07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take a look…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s://s-media-cache-ak0.pinimg.com/736x/60/69/99/6069990262019e4ebe0e6f2de989f3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284777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-media-cache-ak0.pinimg.com/236x/36/59/2b/36592b12d803b4c44127ee43f1a304a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28" y="173182"/>
            <a:ext cx="224790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-media-cache-ak0.pinimg.com/736x/83/52/de/8352de060bd1d1c1aa288b663f61f5e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52600"/>
            <a:ext cx="2881945" cy="435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-media-cache-ak0.pinimg.com/originals/8c/98/b9/8c98b977300c707afbd4cf15db7e13f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3" y="3428999"/>
            <a:ext cx="2474489" cy="319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565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you notice?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352800" cy="437356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What direction are the posters?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How does the artist use the paper? Are the images using only a small part of the paper or a large part of the paper?</a:t>
            </a:r>
          </a:p>
          <a:p>
            <a:pPr marL="800100" lvl="1" indent="-342900"/>
            <a:r>
              <a:rPr lang="en-US" dirty="0" smtClean="0"/>
              <a:t>What effect does this create?</a:t>
            </a:r>
          </a:p>
          <a:p>
            <a:pPr marL="800100" lvl="1" indent="-342900"/>
            <a:r>
              <a:rPr lang="en-US" dirty="0" smtClean="0">
                <a:solidFill>
                  <a:schemeClr val="tx2"/>
                </a:solidFill>
              </a:rPr>
              <a:t>Do you think the posters are persuasive?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8" descr="Image result for vintage frenchad pos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"/>
            <a:ext cx="347518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99893" y="5486400"/>
            <a:ext cx="2971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This is an advertisement for a famous venue called the Black Cat, by </a:t>
            </a:r>
            <a:r>
              <a:rPr lang="en-US" b="1" dirty="0" err="1" smtClean="0"/>
              <a:t>Theophile</a:t>
            </a:r>
            <a:r>
              <a:rPr lang="en-US" b="1" dirty="0" smtClean="0"/>
              <a:t> </a:t>
            </a:r>
            <a:r>
              <a:rPr lang="en-US" b="1" dirty="0" err="1" smtClean="0"/>
              <a:t>Steinlen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71565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771" y="0"/>
            <a:ext cx="5791200" cy="1371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You will be making your own Posters</a:t>
            </a:r>
            <a:endParaRPr lang="en-US" sz="3000" dirty="0"/>
          </a:p>
        </p:txBody>
      </p:sp>
      <p:pic>
        <p:nvPicPr>
          <p:cNvPr id="1026" name="Picture 2" descr="http://www.fayeandco.com/wp-content/uploads/2008/12/picture-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000999" cy="473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6183868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These are “</a:t>
            </a:r>
            <a:r>
              <a:rPr lang="en-US" sz="2000" b="1" dirty="0" err="1" smtClean="0">
                <a:solidFill>
                  <a:schemeClr val="tx2"/>
                </a:solidFill>
              </a:rPr>
              <a:t>Fauxsters</a:t>
            </a:r>
            <a:r>
              <a:rPr lang="en-US" sz="2000" b="1" dirty="0" smtClean="0">
                <a:solidFill>
                  <a:schemeClr val="tx2"/>
                </a:solidFill>
              </a:rPr>
              <a:t>” from illustrator Bob </a:t>
            </a:r>
            <a:r>
              <a:rPr lang="en-US" sz="2000" b="1" dirty="0" err="1" smtClean="0">
                <a:solidFill>
                  <a:schemeClr val="tx2"/>
                </a:solidFill>
              </a:rPr>
              <a:t>Staake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38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</a:t>
            </a:r>
            <a:r>
              <a:rPr lang="en-US" i="1" dirty="0" smtClean="0"/>
              <a:t>Unsuccessful</a:t>
            </a:r>
            <a:r>
              <a:rPr lang="en-US" dirty="0" smtClean="0"/>
              <a:t> examples of posters?</a:t>
            </a:r>
            <a:endParaRPr lang="en-US" dirty="0"/>
          </a:p>
        </p:txBody>
      </p:sp>
      <p:pic>
        <p:nvPicPr>
          <p:cNvPr id="2050" name="Picture 2" descr="https://s-media-cache-ak0.pinimg.com/564x/98/4d/70/984d7041238150b85b75aef345dd55c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49804"/>
            <a:ext cx="3737635" cy="500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d3.png (620×87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49804"/>
            <a:ext cx="3617347" cy="509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969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35867</TotalTime>
  <Words>245</Words>
  <Application>Microsoft Office PowerPoint</Application>
  <PresentationFormat>On-screen Show (4:3)</PresentationFormat>
  <Paragraphs>45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Essential</vt:lpstr>
      <vt:lpstr>Advertising with posters</vt:lpstr>
      <vt:lpstr>What does an Art Director Do?</vt:lpstr>
      <vt:lpstr>Can you guess what this poster is advertising? </vt:lpstr>
      <vt:lpstr>What makes a poster persuasive?</vt:lpstr>
      <vt:lpstr>Let’s take a look…</vt:lpstr>
      <vt:lpstr>What did you notice?</vt:lpstr>
      <vt:lpstr>You will be making your own Posters</vt:lpstr>
      <vt:lpstr>What are Unsuccessful examples of posters?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Advertising with posters</dc:title>
  <dc:creator>Karen Stubblefield</dc:creator>
  <cp:lastModifiedBy>Karen Stubblefield</cp:lastModifiedBy>
  <cp:revision>38</cp:revision>
  <dcterms:created xsi:type="dcterms:W3CDTF">2017-02-11T01:25:26Z</dcterms:created>
  <dcterms:modified xsi:type="dcterms:W3CDTF">2017-04-07T20:15:25Z</dcterms:modified>
</cp:coreProperties>
</file>