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819" autoAdjust="0"/>
  </p:normalViewPr>
  <p:slideViewPr>
    <p:cSldViewPr>
      <p:cViewPr varScale="1">
        <p:scale>
          <a:sx n="51" d="100"/>
          <a:sy n="51" d="100"/>
        </p:scale>
        <p:origin x="-18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7526608-A677-44F0-B1DB-547445D5D695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F4C35E6A-2D91-4048-89A0-5159ACED88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4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http://www.newint.com.au/shop/img/2209-900x500.jpg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35E6A-2D91-4048-89A0-5159ACED88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9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http://www.thepeaceflagproject.org/historyoftibetanflags.htm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35E6A-2D91-4048-89A0-5159ACED88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68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http://www.thepeaceflagproject.org/historyoftibetanflags.htm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35E6A-2D91-4048-89A0-5159ACED88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47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http://media.dreamplango.com/resources/dpg/760x520/2b0cc395-2e2a-4bea-8bbd-481ffe6fb7da.jpg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35E6A-2D91-4048-89A0-5159ACED88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47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https://owlcation.com/humanities/Tibetan-Prayer-Flags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35E6A-2D91-4048-89A0-5159ACED88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83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http://www.prayerflags.com/images/products/tPF-1si.jpg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C35E6A-2D91-4048-89A0-5159ACED88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2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48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91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9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9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8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96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5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5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1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FE303-1661-434E-BD08-C1E90CD69B49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97905-D4D2-4484-81B1-916F2F851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2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8382000" cy="2365375"/>
          </a:xfrm>
        </p:spPr>
        <p:txBody>
          <a:bodyPr>
            <a:normAutofit/>
          </a:bodyPr>
          <a:lstStyle/>
          <a:p>
            <a:r>
              <a:rPr lang="en-US" sz="5000" dirty="0" smtClean="0">
                <a:latin typeface="AR CARTER" panose="02000000000000000000" pitchFamily="2" charset="0"/>
              </a:rPr>
              <a:t>Tibetan Prayer Flags</a:t>
            </a:r>
            <a:endParaRPr lang="en-US" sz="5000" dirty="0">
              <a:latin typeface="AR CARTER" panose="020000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79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 CARTER" panose="02000000000000000000" pitchFamily="2" charset="0"/>
              </a:rPr>
              <a:t>What are they?</a:t>
            </a:r>
            <a:endParaRPr lang="en-US" dirty="0">
              <a:latin typeface="AR CARTER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164" y="2872365"/>
            <a:ext cx="8492836" cy="3223636"/>
          </a:xfrm>
        </p:spPr>
        <p:txBody>
          <a:bodyPr/>
          <a:lstStyle/>
          <a:p>
            <a:r>
              <a:rPr lang="en-US" dirty="0" smtClean="0"/>
              <a:t>A 2000 year old Tibetan tradition </a:t>
            </a:r>
          </a:p>
          <a:p>
            <a:r>
              <a:rPr lang="en-US" dirty="0"/>
              <a:t>Symbols of good-fortune and </a:t>
            </a:r>
            <a:r>
              <a:rPr lang="en-US" dirty="0" smtClean="0"/>
              <a:t>hope</a:t>
            </a:r>
          </a:p>
          <a:p>
            <a:r>
              <a:rPr lang="en-US" dirty="0" smtClean="0"/>
              <a:t>Each flag </a:t>
            </a:r>
            <a:r>
              <a:rPr lang="en-US" dirty="0" smtClean="0"/>
              <a:t>is </a:t>
            </a:r>
            <a:r>
              <a:rPr lang="en-US" dirty="0" smtClean="0"/>
              <a:t>printed with images and </a:t>
            </a:r>
            <a:r>
              <a:rPr lang="en-US" dirty="0" smtClean="0"/>
              <a:t>words that </a:t>
            </a:r>
            <a:r>
              <a:rPr lang="en-US" dirty="0" smtClean="0"/>
              <a:t>promote a different virtue (</a:t>
            </a:r>
            <a:r>
              <a:rPr lang="en-US" b="1" dirty="0" smtClean="0"/>
              <a:t>an act of goodness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915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 CARTER" panose="02000000000000000000" pitchFamily="2" charset="0"/>
              </a:rPr>
              <a:t>Why are they used?</a:t>
            </a:r>
            <a:endParaRPr lang="en-US" dirty="0">
              <a:latin typeface="AR CARTER" panose="02000000000000000000" pitchFamily="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667000"/>
            <a:ext cx="8229600" cy="4525963"/>
          </a:xfrm>
        </p:spPr>
        <p:txBody>
          <a:bodyPr/>
          <a:lstStyle/>
          <a:p>
            <a:r>
              <a:rPr lang="en-US" dirty="0" smtClean="0"/>
              <a:t>When hung, they are believed </a:t>
            </a:r>
            <a:r>
              <a:rPr lang="en-US" dirty="0"/>
              <a:t>to bring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peace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harmony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those nearby. </a:t>
            </a:r>
          </a:p>
          <a:p>
            <a:r>
              <a:rPr lang="en-US" dirty="0" smtClean="0"/>
              <a:t>The wind is thought to “carry” the well-wishes across the flag’s surroundings. </a:t>
            </a:r>
          </a:p>
          <a:p>
            <a:r>
              <a:rPr lang="en-US" dirty="0" smtClean="0"/>
              <a:t>Originally hung over mountain passes and rivers to benefit all who passed underneath.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573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 CARTER" panose="02000000000000000000" pitchFamily="2" charset="0"/>
              </a:rPr>
              <a:t>Interesting Fact</a:t>
            </a:r>
            <a:endParaRPr lang="en-US" dirty="0">
              <a:latin typeface="AR CARTER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/>
              <a:t>Many climbers leave these flags at the summit of </a:t>
            </a:r>
            <a:r>
              <a:rPr lang="en-US" b="1" dirty="0"/>
              <a:t>Mount Everest </a:t>
            </a:r>
            <a:r>
              <a:rPr lang="en-US" dirty="0"/>
              <a:t>so the wind can </a:t>
            </a:r>
            <a:r>
              <a:rPr lang="en-US" dirty="0" smtClean="0"/>
              <a:t>spread goodness to all.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media.dreamplango.com/resources/dpg/760x520/2b0cc395-2e2a-4bea-8bbd-481ffe6fb7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81400"/>
            <a:ext cx="4572000" cy="312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91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 CARTER" panose="02000000000000000000" pitchFamily="2" charset="0"/>
              </a:rPr>
              <a:t>Meaning of Colors</a:t>
            </a:r>
            <a:endParaRPr lang="en-US" dirty="0">
              <a:latin typeface="AR CARTER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382000" cy="3886200"/>
          </a:xfrm>
          <a:solidFill>
            <a:schemeClr val="bg1">
              <a:lumMod val="75000"/>
            </a:schemeClr>
          </a:solidFill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 </a:t>
            </a:r>
            <a:r>
              <a:rPr lang="en-US" b="1" u="sng" dirty="0"/>
              <a:t>N</a:t>
            </a:r>
            <a:r>
              <a:rPr lang="en-US" b="1" u="sng" dirty="0" smtClean="0"/>
              <a:t>ature elements and virtues</a:t>
            </a:r>
            <a:r>
              <a:rPr lang="en-US" b="1" dirty="0" smtClean="0"/>
              <a:t>:</a:t>
            </a:r>
          </a:p>
          <a:p>
            <a:pPr algn="ctr"/>
            <a:r>
              <a:rPr lang="en-US" b="1" dirty="0" err="1" smtClean="0">
                <a:solidFill>
                  <a:srgbClr val="0070C0"/>
                </a:solidFill>
              </a:rPr>
              <a:t>Blue</a:t>
            </a:r>
            <a:r>
              <a:rPr lang="en-US" dirty="0" err="1" smtClean="0">
                <a:sym typeface="Wingdings" panose="05000000000000000000" pitchFamily="2" charset="2"/>
              </a:rPr>
              <a:t>Sky</a:t>
            </a:r>
            <a:r>
              <a:rPr lang="en-US" dirty="0" smtClean="0">
                <a:sym typeface="Wingdings" panose="05000000000000000000" pitchFamily="2" charset="2"/>
              </a:rPr>
              <a:t> &amp; Peace</a:t>
            </a:r>
            <a:endParaRPr lang="en-US" dirty="0" smtClean="0"/>
          </a:p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White</a:t>
            </a:r>
            <a:r>
              <a:rPr lang="en-US" dirty="0" err="1" smtClean="0">
                <a:sym typeface="Wingdings" panose="05000000000000000000" pitchFamily="2" charset="2"/>
              </a:rPr>
              <a:t>Wind</a:t>
            </a:r>
            <a:r>
              <a:rPr lang="en-US" dirty="0" smtClean="0">
                <a:sym typeface="Wingdings" panose="05000000000000000000" pitchFamily="2" charset="2"/>
              </a:rPr>
              <a:t> &amp; Purification</a:t>
            </a:r>
            <a:endParaRPr lang="en-US" dirty="0" smtClean="0"/>
          </a:p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Red</a:t>
            </a:r>
            <a:r>
              <a:rPr lang="en-US" dirty="0" err="1" smtClean="0">
                <a:sym typeface="Wingdings" panose="05000000000000000000" pitchFamily="2" charset="2"/>
              </a:rPr>
              <a:t>Fire</a:t>
            </a:r>
            <a:r>
              <a:rPr lang="en-US" dirty="0" smtClean="0">
                <a:sym typeface="Wingdings" panose="05000000000000000000" pitchFamily="2" charset="2"/>
              </a:rPr>
              <a:t> &amp; Compassion</a:t>
            </a:r>
            <a:endParaRPr lang="en-US" dirty="0" smtClean="0"/>
          </a:p>
          <a:p>
            <a:pPr algn="ctr"/>
            <a:r>
              <a:rPr lang="en-US" b="1" dirty="0" err="1" smtClean="0">
                <a:solidFill>
                  <a:srgbClr val="00B050"/>
                </a:solidFill>
              </a:rPr>
              <a:t>Green</a:t>
            </a:r>
            <a:r>
              <a:rPr lang="en-US" dirty="0" err="1" smtClean="0">
                <a:sym typeface="Wingdings" panose="05000000000000000000" pitchFamily="2" charset="2"/>
              </a:rPr>
              <a:t>Water</a:t>
            </a:r>
            <a:r>
              <a:rPr lang="en-US" dirty="0" smtClean="0">
                <a:sym typeface="Wingdings" panose="05000000000000000000" pitchFamily="2" charset="2"/>
              </a:rPr>
              <a:t> &amp; Prosperity</a:t>
            </a:r>
            <a:endParaRPr lang="en-US" dirty="0" smtClean="0"/>
          </a:p>
          <a:p>
            <a:pPr algn="ctr"/>
            <a:r>
              <a:rPr lang="en-US" b="1" dirty="0" err="1" smtClean="0">
                <a:solidFill>
                  <a:srgbClr val="FFFF00"/>
                </a:solidFill>
              </a:rPr>
              <a:t>Yellow</a:t>
            </a:r>
            <a:r>
              <a:rPr lang="en-US" dirty="0" err="1" smtClean="0">
                <a:sym typeface="Wingdings" panose="05000000000000000000" pitchFamily="2" charset="2"/>
              </a:rPr>
              <a:t>Earth</a:t>
            </a:r>
            <a:r>
              <a:rPr lang="en-US" dirty="0" smtClean="0">
                <a:sym typeface="Wingdings" panose="05000000000000000000" pitchFamily="2" charset="2"/>
              </a:rPr>
              <a:t> &amp;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204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636"/>
            <a:ext cx="8686800" cy="1477962"/>
          </a:xfrm>
        </p:spPr>
        <p:txBody>
          <a:bodyPr/>
          <a:lstStyle/>
          <a:p>
            <a:r>
              <a:rPr lang="en-US" dirty="0" smtClean="0">
                <a:latin typeface="AR CARTER" panose="02000000000000000000" pitchFamily="2" charset="0"/>
              </a:rPr>
              <a:t>Symbolism</a:t>
            </a:r>
            <a:endParaRPr lang="en-US" dirty="0">
              <a:latin typeface="AR CARTER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2117293"/>
            <a:ext cx="4114800" cy="4435908"/>
          </a:xfrm>
        </p:spPr>
        <p:txBody>
          <a:bodyPr/>
          <a:lstStyle/>
          <a:p>
            <a:r>
              <a:rPr lang="en-US" dirty="0" smtClean="0"/>
              <a:t>Animal and mythical creatures also carry meaning.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Wind Horse </a:t>
            </a:r>
            <a:r>
              <a:rPr lang="en-US" dirty="0" smtClean="0"/>
              <a:t>is a common figure. It </a:t>
            </a:r>
            <a:r>
              <a:rPr lang="en-US" dirty="0" smtClean="0">
                <a:solidFill>
                  <a:srgbClr val="C00000"/>
                </a:solidFill>
              </a:rPr>
              <a:t>symbolizes </a:t>
            </a:r>
            <a:r>
              <a:rPr lang="en-US" dirty="0" smtClean="0"/>
              <a:t>the idea of well-being or good fortune. </a:t>
            </a:r>
            <a:endParaRPr lang="en-US" dirty="0"/>
          </a:p>
        </p:txBody>
      </p:sp>
      <p:pic>
        <p:nvPicPr>
          <p:cNvPr id="2050" name="Picture 2" descr="http://www.prayerflags.com/images/products/PF-1s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98" y="1219200"/>
            <a:ext cx="4151283" cy="565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39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71800"/>
            <a:ext cx="8229600" cy="24384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atin typeface="AR CARTER" panose="02000000000000000000" pitchFamily="2" charset="0"/>
              </a:rPr>
              <a:t>How many virtues can </a:t>
            </a:r>
            <a:r>
              <a:rPr lang="en-US" sz="5000" b="1" dirty="0" smtClean="0">
                <a:latin typeface="AR CARTER" panose="02000000000000000000" pitchFamily="2" charset="0"/>
              </a:rPr>
              <a:t>you</a:t>
            </a:r>
            <a:r>
              <a:rPr lang="en-US" sz="5000" dirty="0" smtClean="0">
                <a:latin typeface="AR CARTER" panose="02000000000000000000" pitchFamily="2" charset="0"/>
              </a:rPr>
              <a:t> think of for your </a:t>
            </a:r>
            <a:r>
              <a:rPr lang="en-US" sz="5000" u="sng" dirty="0" smtClean="0">
                <a:latin typeface="AR CARTER" panose="02000000000000000000" pitchFamily="2" charset="0"/>
              </a:rPr>
              <a:t>community</a:t>
            </a:r>
            <a:r>
              <a:rPr lang="en-US" sz="5000" dirty="0" smtClean="0">
                <a:latin typeface="AR CARTER" panose="02000000000000000000" pitchFamily="2" charset="0"/>
              </a:rPr>
              <a:t>?</a:t>
            </a:r>
            <a:endParaRPr lang="en-US" sz="5000" dirty="0">
              <a:latin typeface="AR CARTER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408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11669</TotalTime>
  <Words>204</Words>
  <Application>Microsoft Office PowerPoint</Application>
  <PresentationFormat>On-screen Show (4:3)</PresentationFormat>
  <Paragraphs>34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Tibetan Prayer Flags</vt:lpstr>
      <vt:lpstr>What are they?</vt:lpstr>
      <vt:lpstr>Why are they used?</vt:lpstr>
      <vt:lpstr>Interesting Fact</vt:lpstr>
      <vt:lpstr>Meaning of Colors</vt:lpstr>
      <vt:lpstr>Symbolism</vt:lpstr>
      <vt:lpstr>How many virtues can you think of for your community?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Stubblefield</dc:creator>
  <cp:lastModifiedBy>Karen Stubblefield</cp:lastModifiedBy>
  <cp:revision>40</cp:revision>
  <cp:lastPrinted>2017-04-09T13:10:21Z</cp:lastPrinted>
  <dcterms:created xsi:type="dcterms:W3CDTF">2017-04-04T21:29:57Z</dcterms:created>
  <dcterms:modified xsi:type="dcterms:W3CDTF">2017-04-19T00:37:53Z</dcterms:modified>
</cp:coreProperties>
</file>