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6963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oca.org/sites/default/files/images-mmoca-collects/lessons/0101_0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edge.kennedy-center.org/~/media/ArtsEdge/Images/Articles/Students/features/hear-with-your-eyes/bearden-empress-of-the-blues.jpg?as=1&amp;dmc=0&amp;w=61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http://www.mmoca.org/sites/default/files/images-mmoca-collects/lessons/0101_0.jpg</a:t>
            </a:r>
            <a:r>
              <a:rPr lang="en"/>
              <a:t> </a:t>
            </a:r>
            <a:endParaRPr i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Romare Bearden, </a:t>
            </a:r>
            <a:r>
              <a:rPr lang="en" i="1"/>
              <a:t>Jazz Village </a:t>
            </a:r>
            <a:endParaRPr i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u="sng">
                <a:solidFill>
                  <a:schemeClr val="hlink"/>
                </a:solidFill>
                <a:hlinkClick r:id="rId3"/>
              </a:rPr>
              <a:t>https://artsedge.kennedy-center.org/~/media/ArtsEdge/Images/Articles/Students/features/hear-with-your-eyes/bearden-empress-of-the-blues.jpg?as=1&amp;dmc=0&amp;w=610</a:t>
            </a:r>
            <a:r>
              <a:rPr lang="en" i="1"/>
              <a:t> </a:t>
            </a:r>
            <a:endParaRPr i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81838" y="960900"/>
            <a:ext cx="8520600" cy="8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Romare Bearden Collages</a:t>
            </a:r>
            <a:endParaRPr sz="4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Visualizing Music</a:t>
            </a:r>
            <a:endParaRPr sz="2500"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200" y="2268275"/>
            <a:ext cx="4976501" cy="24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Artist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3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Romare Bearden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African American artist</a:t>
            </a:r>
            <a:endParaRPr>
              <a:solidFill>
                <a:srgbClr val="000000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Started as a painter but is most famous for his collages</a:t>
            </a:r>
            <a:endParaRPr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He was born in North Carolina but grew up in New York City</a:t>
            </a:r>
            <a:endParaRPr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Inspired by his community and jazz music</a:t>
            </a:r>
            <a:endParaRPr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157" y="581100"/>
            <a:ext cx="1355693" cy="17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000" y="2468276"/>
            <a:ext cx="3131924" cy="23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872" y="581100"/>
            <a:ext cx="2303703" cy="17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Bearden show Rhythm and Variety?</a:t>
            </a: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3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Rhythm </a:t>
            </a:r>
            <a:endParaRPr b="1"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Shows motion through use of line, color, shapes, texture</a:t>
            </a:r>
            <a:endParaRPr>
              <a:solidFill>
                <a:srgbClr val="000000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Variety</a:t>
            </a:r>
            <a:endParaRPr b="1"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Different types of line, color combinations, shapes, and textures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4850" y="1017725"/>
            <a:ext cx="3933298" cy="33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4717600" y="4447325"/>
            <a:ext cx="33417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Romare Bearden, </a:t>
            </a:r>
            <a:r>
              <a:rPr lang="en" i="1"/>
              <a:t>Three Folk Musicians </a:t>
            </a:r>
            <a:endParaRPr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On-screen Show (16:9)</PresentationFormat>
  <Paragraphs>19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Simple Light</vt:lpstr>
      <vt:lpstr> Romare Bearden Collages Visualizing Music</vt:lpstr>
      <vt:lpstr>About the Artist</vt:lpstr>
      <vt:lpstr>How does Bearden show Rhythm and Variety?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Romare Bearden Collages Visualizing Music</dc:title>
  <dc:creator>Karen Stubblefield</dc:creator>
  <cp:lastModifiedBy>Karen Stubblefield</cp:lastModifiedBy>
  <cp:revision>1</cp:revision>
  <dcterms:modified xsi:type="dcterms:W3CDTF">2018-01-31T16:11:07Z</dcterms:modified>
</cp:coreProperties>
</file>