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2" d="100"/>
          <a:sy n="102" d="100"/>
        </p:scale>
        <p:origin x="-456" y="2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33915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anoukyve.com/wp-content/uploads/2016/06/alexander-calder-portrait-of-giovanni-carandente-1967-wire-44-x-32-x-50-cm-calder-foundation-licensed-by-dacs-uk-courtesy-ronchini-gallery-and-museo-carandente-palazzo-collicola.jpg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tate.org.uk/sites/default/files/styles/width-1200/public/images/calder-portraits-c-1930.jpg" TargetMode="External"/><Relationship Id="rId4" Type="http://schemas.openxmlformats.org/officeDocument/2006/relationships/hyperlink" Target="https://media-cdn.tripadvisor.com/media/photo-s/0d/aa/10/71/alexander-calder-mobile.jpg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salventius.com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mg.etsystatic.com/il/325aeb/1179862463/il_fullxfull.1179862463_n3d3.jp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lumina.me/wp-content/uploads/2017/07/elumina-inspiration-one-line-picasso-drawings-bulls-animals.jp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i.pinimg.com/474x/fd/c1/ed/fdc1eda7dc1303cdda71ad45c6690224--picasso-drawing-pablo-picasso.jpg" TargetMode="Externa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78.media.tumblr.com/72dfc23f258c8bf35994270e952c5bbc/tumblr_nnsenq6rjR1s6gnx2o1_400.jp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www.saturaterecords.info/wp-content/uploads/pablo-picasso-line-art-best-25-picasso-drawing-ideas-on-pinterest-picasso-sketches.jpg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content-lga3-1.cdninstagram.com/vp/332a2c475aaa18efd68481ac5c3e4505/5B2094E2/t51.2885-15/e35/26332114_1922889131361633_4313318806492545024_n.jp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from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http://anoukyve.com/wp-content/uploads/2016/06/alexander-calder-portrait-of-giovanni-carandente-1967-wire-44-x-32-x-50-cm-calder-foundation-licensed-by-dacs-uk-courtesy-ronchini-gallery-and-museo-carandente-palazzo-collicola.jpg</a:t>
            </a:r>
            <a:r>
              <a:rPr lang="en"/>
              <a:t>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https://media-cdn.tripadvisor.com/media/photo-s/0d/aa/10/71/alexander-calder-mobile.jpg</a:t>
            </a:r>
            <a:r>
              <a:rPr lang="en"/>
              <a:t>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http://www.tate.org.uk/sites/default/files/styles/width-1200/public/images/calder-portraits-c-1930.jpg</a:t>
            </a:r>
            <a:r>
              <a:rPr lang="en"/>
              <a:t>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Images from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http://salventius.com/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https://img.etsystatic.com/il/325aeb/1179862463/il_fullxfull.1179862463_n3d3.jpg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https://elumina.me/wp-content/uploads/2017/07/elumina-inspiration-one-line-picasso-drawings-bulls-animals.jpg</a:t>
            </a:r>
            <a:r>
              <a:rPr lang="en"/>
              <a:t>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https://i.pinimg.com/474x/fd/c1/ed/fdc1eda7dc1303cdda71ad45c6690224--picasso-drawing-pablo-picasso.jpg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https://78.media.tumblr.com/72dfc23f258c8bf35994270e952c5bbc/tumblr_nnsenq6rjR1s6gnx2o1_400.jpg</a:t>
            </a:r>
            <a:r>
              <a:rPr lang="en"/>
              <a:t>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http://www.saturaterecords.info/wp-content/uploads/pablo-picasso-line-art-best-25-picasso-drawing-ideas-on-pinterest-picasso-sketches.jpg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Salventius, When Andy Met Stars,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https://scontent-lga3-1.cdninstagram.com/vp/332a2c475aaa18efd68481ac5c3e4505/5B2094E2/t51.2885-15/e35/26332114_1922889131361633_4313318806492545024_n.jpg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 Portraits</a:t>
            </a:r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Alexander Calder and Salventius</a:t>
            </a:r>
            <a:endParaRPr sz="2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Who is Alexander Calder?</a:t>
            </a:r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558300" cy="22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He was an Abstract Expressionist artist born in 1898.</a:t>
            </a:r>
            <a:endParaRPr/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He made mobiles--artwork that hung from ceilings--and wire sculptures</a:t>
            </a:r>
            <a:endParaRPr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8225" y="445025"/>
            <a:ext cx="2524375" cy="2132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Shape 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2325" y="2776413"/>
            <a:ext cx="1661102" cy="2211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Shape 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30000" y="2851662"/>
            <a:ext cx="2963375" cy="206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5294475" y="791225"/>
            <a:ext cx="3199800" cy="30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These are line drawings by a Dutch artist named Salventius; he makes continuous contour line drawings.</a:t>
            </a:r>
            <a:endParaRPr/>
          </a:p>
        </p:txBody>
      </p:sp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412" y="152400"/>
            <a:ext cx="2212275" cy="221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Shape 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9949" y="152400"/>
            <a:ext cx="1952125" cy="2212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Shape 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89949" y="2628347"/>
            <a:ext cx="1952126" cy="2044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Shape 7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7700" y="2475950"/>
            <a:ext cx="2051710" cy="251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2942375" y="238275"/>
            <a:ext cx="3122400" cy="23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Salventius also draws using light!  </a:t>
            </a:r>
            <a:endParaRPr/>
          </a:p>
        </p:txBody>
      </p:sp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4775" y="238275"/>
            <a:ext cx="2767527" cy="184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175" y="310300"/>
            <a:ext cx="2114324" cy="211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81813" y="1331688"/>
            <a:ext cx="2609574" cy="260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73699" y="2365026"/>
            <a:ext cx="2267050" cy="226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5176" y="2631974"/>
            <a:ext cx="2114324" cy="2114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311700" y="1454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Picasso Line Drawings</a:t>
            </a:r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0150" y="797450"/>
            <a:ext cx="6150086" cy="43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775" y="445025"/>
            <a:ext cx="4324350" cy="346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9125" y="1327458"/>
            <a:ext cx="4344875" cy="3171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6663" y="428625"/>
            <a:ext cx="3362325" cy="4286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7284" y="827225"/>
            <a:ext cx="470874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Compare and Contrast</a:t>
            </a:r>
            <a:endParaRPr/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90025" y="1152475"/>
            <a:ext cx="1901400" cy="31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Do you see </a:t>
            </a:r>
            <a:r>
              <a:rPr lang="en" sz="2000" b="1">
                <a:solidFill>
                  <a:srgbClr val="000000"/>
                </a:solidFill>
              </a:rPr>
              <a:t>similarities </a:t>
            </a:r>
            <a:r>
              <a:rPr lang="en" sz="2000">
                <a:solidFill>
                  <a:srgbClr val="000000"/>
                </a:solidFill>
              </a:rPr>
              <a:t>in the works by Calder and Saleventius? How about </a:t>
            </a:r>
            <a:r>
              <a:rPr lang="en" sz="2000" b="1">
                <a:solidFill>
                  <a:srgbClr val="000000"/>
                </a:solidFill>
              </a:rPr>
              <a:t>differences</a:t>
            </a:r>
            <a:r>
              <a:rPr lang="en" sz="2000">
                <a:solidFill>
                  <a:srgbClr val="000000"/>
                </a:solidFill>
              </a:rPr>
              <a:t>? </a:t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113" name="Shape 1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1421" y="1325575"/>
            <a:ext cx="2910624" cy="291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Shape 1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3125" y="1325575"/>
            <a:ext cx="3129175" cy="2643323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Shape 115"/>
          <p:cNvSpPr txBox="1"/>
          <p:nvPr/>
        </p:nvSpPr>
        <p:spPr>
          <a:xfrm>
            <a:off x="3103400" y="4401650"/>
            <a:ext cx="1533300" cy="2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Saleventius</a:t>
            </a:r>
            <a:endParaRPr/>
          </a:p>
        </p:txBody>
      </p:sp>
      <p:sp>
        <p:nvSpPr>
          <p:cNvPr id="116" name="Shape 116"/>
          <p:cNvSpPr txBox="1"/>
          <p:nvPr/>
        </p:nvSpPr>
        <p:spPr>
          <a:xfrm>
            <a:off x="6293375" y="4092550"/>
            <a:ext cx="1780500" cy="2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45720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Calder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6300" y="339975"/>
            <a:ext cx="4463550" cy="446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126</Words>
  <Application>Microsoft Office PowerPoint</Application>
  <PresentationFormat>On-screen Show (16:9)</PresentationFormat>
  <Paragraphs>29</Paragraphs>
  <Slides>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Simple Light</vt:lpstr>
      <vt:lpstr>Line Portraits</vt:lpstr>
      <vt:lpstr>Who is Alexander Calder?</vt:lpstr>
      <vt:lpstr>These are line drawings by a Dutch artist named Salventius; he makes continuous contour line drawings.</vt:lpstr>
      <vt:lpstr>Salventius also draws using light!  </vt:lpstr>
      <vt:lpstr>Picasso Line Drawings</vt:lpstr>
      <vt:lpstr>PowerPoint Presentation</vt:lpstr>
      <vt:lpstr>PowerPoint Presentation</vt:lpstr>
      <vt:lpstr>Compare and Contrast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Line Portraits</dc:title>
  <dc:creator>Karen Stubblefield</dc:creator>
  <cp:lastModifiedBy>Karen Stubblefield</cp:lastModifiedBy>
  <cp:revision>1</cp:revision>
  <dcterms:modified xsi:type="dcterms:W3CDTF">2018-03-13T21:04:31Z</dcterms:modified>
</cp:coreProperties>
</file>