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626235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seladams.com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ristarijneveld.com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Images from </a:t>
            </a:r>
            <a:r>
              <a:rPr lang="en" u="sng">
                <a:solidFill>
                  <a:schemeClr val="hlink"/>
                </a:solidFill>
                <a:hlinkClick r:id="rId3"/>
              </a:rPr>
              <a:t>www.anseladams.com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Images from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https://www.christarijneveld.com/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Ansel Adams</a:t>
            </a: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Nature Landscapes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was Ansel Adams?</a:t>
            </a:r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638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 American photographer born in San Francisco in 1902. 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 was also a noted </a:t>
            </a:r>
            <a:r>
              <a:rPr lang="en" b="1"/>
              <a:t>environmentalist</a:t>
            </a:r>
            <a:endParaRPr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His photographs often showed the grandeur and beauty of the American landscape, especially its National Parks. </a:t>
            </a:r>
            <a:endParaRPr/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8149" y="257100"/>
            <a:ext cx="2550700" cy="207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46525" y="1432849"/>
            <a:ext cx="2129464" cy="1783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72714" y="2418725"/>
            <a:ext cx="2663210" cy="2000071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 txBox="1"/>
          <p:nvPr/>
        </p:nvSpPr>
        <p:spPr>
          <a:xfrm>
            <a:off x="4123950" y="3473575"/>
            <a:ext cx="1754100" cy="12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Have you been to a National Park?</a:t>
            </a: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5378425" y="633475"/>
            <a:ext cx="3341700" cy="39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These ink drawings are made by Dutch artist Christa Rijnevald, she currently lives in Canada.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000" i="1"/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006950" cy="269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11750" y="152400"/>
            <a:ext cx="2914275" cy="2174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14025" y="2437899"/>
            <a:ext cx="1872020" cy="2512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2998125"/>
            <a:ext cx="2452300" cy="195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Compare and Contrast</a:t>
            </a:r>
            <a:endParaRPr/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1850" y="445025"/>
            <a:ext cx="3857625" cy="287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6225" y="1214000"/>
            <a:ext cx="3720074" cy="311555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4681850" y="3614375"/>
            <a:ext cx="4384200" cy="74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>
                <a:solidFill>
                  <a:schemeClr val="dk1"/>
                </a:solidFill>
              </a:rPr>
              <a:t>What is similar between Ansel Adams and Christa Rijnevald’s works? What is different?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Landscape Composition Review</a:t>
            </a:r>
            <a:endParaRPr/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1751" y="1017725"/>
            <a:ext cx="5145224" cy="386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</Words>
  <Application>Microsoft Office PowerPoint</Application>
  <PresentationFormat>On-screen Show (16:9)</PresentationFormat>
  <Paragraphs>13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Simple Light</vt:lpstr>
      <vt:lpstr>Ansel Adams</vt:lpstr>
      <vt:lpstr>Who was Ansel Adams?</vt:lpstr>
      <vt:lpstr>These ink drawings are made by Dutch artist Christa Rijnevald, she currently lives in Canada.  </vt:lpstr>
      <vt:lpstr>Compare and Contrast</vt:lpstr>
      <vt:lpstr>Landscape Composition Review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Ansel Adams</dc:title>
  <dc:creator>Karen Stubblefield</dc:creator>
  <cp:lastModifiedBy>Karen Stubblefield</cp:lastModifiedBy>
  <cp:revision>1</cp:revision>
  <dcterms:modified xsi:type="dcterms:W3CDTF">2018-02-22T02:00:34Z</dcterms:modified>
</cp:coreProperties>
</file>