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22569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g01.ibnlive.in/ibnlive/uploads/2012/03/holi12.jpg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2.wp.com/shannonodonnell.smugmug.com/South-Asia/India/33531227939a240e65cbo/1048363225_2aFud-XL.jpg?resize=710,533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ache-graphicslib.viator.com/graphicslib/thumbs674x446/8209/SITours/2-night-jaipur-including-elephant-ride-from-new-delhi-in-new-delhi-263995.jp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whicdn.com/images/103838750/original.jp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http://img01.ibnlive.in/ibnlive/uploads/2012/03/holi12.jpg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https://i2.wp.com/shannonodonnell.smugmug.com/South-Asia/India/33531227939a240e65cbo/1048363225_2aFud-XL.jpg?resize=710%2C533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https://cache-graphicslib.viator.com/graphicslib/thumbs674x446/8209/SITours/2-night-jaipur-including-elephant-ride-from-new-delhi-in-new-delhi-263995.jpg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https://data.whicdn.com/images/103838750/original.jpg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625" y="571500"/>
            <a:ext cx="6000750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25" y="33338"/>
            <a:ext cx="6762750" cy="507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2075" y="447675"/>
            <a:ext cx="6419850" cy="42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6275" y="0"/>
            <a:ext cx="34314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On-screen Show (16:9)</PresentationFormat>
  <Paragraphs>4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Stubblefield</dc:creator>
  <cp:lastModifiedBy>Karen Stubblefield</cp:lastModifiedBy>
  <cp:revision>1</cp:revision>
  <dcterms:modified xsi:type="dcterms:W3CDTF">2018-02-07T00:40:58Z</dcterms:modified>
</cp:coreProperties>
</file>